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3"/>
  </p:notesMasterIdLst>
  <p:sldIdLst>
    <p:sldId id="314" r:id="rId5"/>
    <p:sldId id="545" r:id="rId6"/>
    <p:sldId id="554" r:id="rId7"/>
    <p:sldId id="556" r:id="rId8"/>
    <p:sldId id="319" r:id="rId9"/>
    <p:sldId id="410" r:id="rId10"/>
    <p:sldId id="600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601" r:id="rId21"/>
    <p:sldId id="575" r:id="rId22"/>
    <p:sldId id="603" r:id="rId23"/>
    <p:sldId id="498" r:id="rId24"/>
    <p:sldId id="500" r:id="rId25"/>
    <p:sldId id="417" r:id="rId26"/>
    <p:sldId id="503" r:id="rId27"/>
    <p:sldId id="422" r:id="rId28"/>
    <p:sldId id="423" r:id="rId29"/>
    <p:sldId id="519" r:id="rId30"/>
    <p:sldId id="588" r:id="rId31"/>
    <p:sldId id="580" r:id="rId32"/>
    <p:sldId id="518" r:id="rId33"/>
    <p:sldId id="589" r:id="rId34"/>
    <p:sldId id="590" r:id="rId35"/>
    <p:sldId id="586" r:id="rId36"/>
    <p:sldId id="583" r:id="rId37"/>
    <p:sldId id="582" r:id="rId38"/>
    <p:sldId id="584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2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487" r:id="rId64"/>
    <p:sldId id="599" r:id="rId65"/>
    <p:sldId id="594" r:id="rId66"/>
    <p:sldId id="596" r:id="rId67"/>
    <p:sldId id="597" r:id="rId68"/>
    <p:sldId id="598" r:id="rId69"/>
    <p:sldId id="541" r:id="rId70"/>
    <p:sldId id="536" r:id="rId71"/>
    <p:sldId id="550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600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601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2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emf"/><Relationship Id="rId9" Type="http://schemas.openxmlformats.org/officeDocument/2006/relationships/image" Target="../media/image5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0.emf"/><Relationship Id="rId5" Type="http://schemas.openxmlformats.org/officeDocument/2006/relationships/image" Target="../media/image79.wmf"/><Relationship Id="rId10" Type="http://schemas.openxmlformats.org/officeDocument/2006/relationships/image" Target="../media/image84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8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9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0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9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1305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3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524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4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5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6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7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9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7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3787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12750</TotalTime>
  <Words>1353</Words>
  <Application>Microsoft Office PowerPoint</Application>
  <PresentationFormat>寬螢幕</PresentationFormat>
  <Paragraphs>652</Paragraphs>
  <Slides>68</Slides>
  <Notes>34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713</cp:revision>
  <dcterms:created xsi:type="dcterms:W3CDTF">2015-10-12T10:51:44Z</dcterms:created>
  <dcterms:modified xsi:type="dcterms:W3CDTF">2019-06-07T12:57:45Z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